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62" r:id="rId4"/>
    <p:sldId id="264" r:id="rId5"/>
  </p:sldIdLst>
  <p:sldSz cx="5400675" cy="3600450"/>
  <p:notesSz cx="9144000" cy="6858000"/>
  <p:defaultTextStyle>
    <a:defPPr>
      <a:defRPr lang="tr-TR"/>
    </a:defPPr>
    <a:lvl1pPr marL="0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45471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90941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36412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81883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27353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72824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8295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963765" algn="l" defTabSz="4909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85" d="100"/>
          <a:sy n="185" d="100"/>
        </p:scale>
        <p:origin x="-96" y="-222"/>
      </p:cViewPr>
      <p:guideLst>
        <p:guide orient="horz" pos="1134"/>
        <p:guide pos="1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05052" y="1118475"/>
            <a:ext cx="4590575" cy="7717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810103" y="2040256"/>
            <a:ext cx="3780473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5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6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81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7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72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18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6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3915490" y="144187"/>
            <a:ext cx="1215152" cy="3072051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270035" y="144187"/>
            <a:ext cx="3555444" cy="307205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6617" y="2313624"/>
            <a:ext cx="4590575" cy="715089"/>
          </a:xfrm>
        </p:spPr>
        <p:txBody>
          <a:bodyPr anchor="t"/>
          <a:lstStyle>
            <a:lvl1pPr algn="l">
              <a:defRPr sz="21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26617" y="1526026"/>
            <a:ext cx="4590575" cy="787598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4547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9094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3641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8188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27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7282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1829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6376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70035" y="840106"/>
            <a:ext cx="2385299" cy="2376131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745344" y="840106"/>
            <a:ext cx="2385299" cy="2376131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70034" y="805935"/>
            <a:ext cx="2386236" cy="335875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5471" indent="0">
              <a:buNone/>
              <a:defRPr sz="1100" b="1"/>
            </a:lvl2pPr>
            <a:lvl3pPr marL="490941" indent="0">
              <a:buNone/>
              <a:defRPr sz="1000" b="1"/>
            </a:lvl3pPr>
            <a:lvl4pPr marL="736412" indent="0">
              <a:buNone/>
              <a:defRPr sz="900" b="1"/>
            </a:lvl4pPr>
            <a:lvl5pPr marL="981883" indent="0">
              <a:buNone/>
              <a:defRPr sz="900" b="1"/>
            </a:lvl5pPr>
            <a:lvl6pPr marL="1227353" indent="0">
              <a:buNone/>
              <a:defRPr sz="900" b="1"/>
            </a:lvl6pPr>
            <a:lvl7pPr marL="1472824" indent="0">
              <a:buNone/>
              <a:defRPr sz="900" b="1"/>
            </a:lvl7pPr>
            <a:lvl8pPr marL="1718295" indent="0">
              <a:buNone/>
              <a:defRPr sz="900" b="1"/>
            </a:lvl8pPr>
            <a:lvl9pPr marL="1963765" indent="0">
              <a:buNone/>
              <a:defRPr sz="9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70034" y="1141809"/>
            <a:ext cx="2386236" cy="2074426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2743469" y="805935"/>
            <a:ext cx="2387174" cy="335875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5471" indent="0">
              <a:buNone/>
              <a:defRPr sz="1100" b="1"/>
            </a:lvl2pPr>
            <a:lvl3pPr marL="490941" indent="0">
              <a:buNone/>
              <a:defRPr sz="1000" b="1"/>
            </a:lvl3pPr>
            <a:lvl4pPr marL="736412" indent="0">
              <a:buNone/>
              <a:defRPr sz="900" b="1"/>
            </a:lvl4pPr>
            <a:lvl5pPr marL="981883" indent="0">
              <a:buNone/>
              <a:defRPr sz="900" b="1"/>
            </a:lvl5pPr>
            <a:lvl6pPr marL="1227353" indent="0">
              <a:buNone/>
              <a:defRPr sz="900" b="1"/>
            </a:lvl6pPr>
            <a:lvl7pPr marL="1472824" indent="0">
              <a:buNone/>
              <a:defRPr sz="900" b="1"/>
            </a:lvl7pPr>
            <a:lvl8pPr marL="1718295" indent="0">
              <a:buNone/>
              <a:defRPr sz="900" b="1"/>
            </a:lvl8pPr>
            <a:lvl9pPr marL="1963765" indent="0">
              <a:buNone/>
              <a:defRPr sz="9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743469" y="1141809"/>
            <a:ext cx="2387174" cy="2074426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70035" y="143351"/>
            <a:ext cx="1776785" cy="610076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111516" y="143353"/>
            <a:ext cx="3019127" cy="3072884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70035" y="753428"/>
            <a:ext cx="1776785" cy="2462808"/>
          </a:xfrm>
        </p:spPr>
        <p:txBody>
          <a:bodyPr/>
          <a:lstStyle>
            <a:lvl1pPr marL="0" indent="0">
              <a:buNone/>
              <a:defRPr sz="800"/>
            </a:lvl1pPr>
            <a:lvl2pPr marL="245471" indent="0">
              <a:buNone/>
              <a:defRPr sz="600"/>
            </a:lvl2pPr>
            <a:lvl3pPr marL="490941" indent="0">
              <a:buNone/>
              <a:defRPr sz="500"/>
            </a:lvl3pPr>
            <a:lvl4pPr marL="736412" indent="0">
              <a:buNone/>
              <a:defRPr sz="500"/>
            </a:lvl4pPr>
            <a:lvl5pPr marL="981883" indent="0">
              <a:buNone/>
              <a:defRPr sz="500"/>
            </a:lvl5pPr>
            <a:lvl6pPr marL="1227353" indent="0">
              <a:buNone/>
              <a:defRPr sz="500"/>
            </a:lvl6pPr>
            <a:lvl7pPr marL="1472824" indent="0">
              <a:buNone/>
              <a:defRPr sz="500"/>
            </a:lvl7pPr>
            <a:lvl8pPr marL="1718295" indent="0">
              <a:buNone/>
              <a:defRPr sz="500"/>
            </a:lvl8pPr>
            <a:lvl9pPr marL="1963765" indent="0">
              <a:buNone/>
              <a:defRPr sz="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58571" y="2520316"/>
            <a:ext cx="3240405" cy="297538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058571" y="321708"/>
            <a:ext cx="3240405" cy="2160270"/>
          </a:xfrm>
        </p:spPr>
        <p:txBody>
          <a:bodyPr/>
          <a:lstStyle>
            <a:lvl1pPr marL="0" indent="0">
              <a:buNone/>
              <a:defRPr sz="1700"/>
            </a:lvl1pPr>
            <a:lvl2pPr marL="245471" indent="0">
              <a:buNone/>
              <a:defRPr sz="1500"/>
            </a:lvl2pPr>
            <a:lvl3pPr marL="490941" indent="0">
              <a:buNone/>
              <a:defRPr sz="1300"/>
            </a:lvl3pPr>
            <a:lvl4pPr marL="736412" indent="0">
              <a:buNone/>
              <a:defRPr sz="1100"/>
            </a:lvl4pPr>
            <a:lvl5pPr marL="981883" indent="0">
              <a:buNone/>
              <a:defRPr sz="1100"/>
            </a:lvl5pPr>
            <a:lvl6pPr marL="1227353" indent="0">
              <a:buNone/>
              <a:defRPr sz="1100"/>
            </a:lvl6pPr>
            <a:lvl7pPr marL="1472824" indent="0">
              <a:buNone/>
              <a:defRPr sz="1100"/>
            </a:lvl7pPr>
            <a:lvl8pPr marL="1718295" indent="0">
              <a:buNone/>
              <a:defRPr sz="1100"/>
            </a:lvl8pPr>
            <a:lvl9pPr marL="1963765" indent="0">
              <a:buNone/>
              <a:defRPr sz="11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058571" y="2817853"/>
            <a:ext cx="3240405" cy="422552"/>
          </a:xfrm>
        </p:spPr>
        <p:txBody>
          <a:bodyPr/>
          <a:lstStyle>
            <a:lvl1pPr marL="0" indent="0">
              <a:buNone/>
              <a:defRPr sz="800"/>
            </a:lvl1pPr>
            <a:lvl2pPr marL="245471" indent="0">
              <a:buNone/>
              <a:defRPr sz="600"/>
            </a:lvl2pPr>
            <a:lvl3pPr marL="490941" indent="0">
              <a:buNone/>
              <a:defRPr sz="500"/>
            </a:lvl3pPr>
            <a:lvl4pPr marL="736412" indent="0">
              <a:buNone/>
              <a:defRPr sz="500"/>
            </a:lvl4pPr>
            <a:lvl5pPr marL="981883" indent="0">
              <a:buNone/>
              <a:defRPr sz="500"/>
            </a:lvl5pPr>
            <a:lvl6pPr marL="1227353" indent="0">
              <a:buNone/>
              <a:defRPr sz="500"/>
            </a:lvl6pPr>
            <a:lvl7pPr marL="1472824" indent="0">
              <a:buNone/>
              <a:defRPr sz="500"/>
            </a:lvl7pPr>
            <a:lvl8pPr marL="1718295" indent="0">
              <a:buNone/>
              <a:defRPr sz="500"/>
            </a:lvl8pPr>
            <a:lvl9pPr marL="1963765" indent="0">
              <a:buNone/>
              <a:defRPr sz="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270035" y="144186"/>
            <a:ext cx="4860608" cy="600075"/>
          </a:xfrm>
          <a:prstGeom prst="rect">
            <a:avLst/>
          </a:prstGeom>
        </p:spPr>
        <p:txBody>
          <a:bodyPr vert="horz" lIns="49094" tIns="24547" rIns="49094" bIns="24547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70035" y="840106"/>
            <a:ext cx="4860608" cy="2376131"/>
          </a:xfrm>
          <a:prstGeom prst="rect">
            <a:avLst/>
          </a:prstGeom>
        </p:spPr>
        <p:txBody>
          <a:bodyPr vert="horz" lIns="49094" tIns="24547" rIns="49094" bIns="24547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270035" y="3337086"/>
            <a:ext cx="1260158" cy="191691"/>
          </a:xfrm>
          <a:prstGeom prst="rect">
            <a:avLst/>
          </a:prstGeom>
        </p:spPr>
        <p:txBody>
          <a:bodyPr vert="horz" lIns="49094" tIns="24547" rIns="49094" bIns="24547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9F4F-5BE7-416D-BA81-C54DF545FC8F}" type="datetimeFigureOut">
              <a:rPr lang="tr-TR" smtClean="0"/>
              <a:pPr/>
              <a:t>19.07.2012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1845232" y="3337086"/>
            <a:ext cx="1710215" cy="191691"/>
          </a:xfrm>
          <a:prstGeom prst="rect">
            <a:avLst/>
          </a:prstGeom>
        </p:spPr>
        <p:txBody>
          <a:bodyPr vert="horz" lIns="49094" tIns="24547" rIns="49094" bIns="24547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3870485" y="3337086"/>
            <a:ext cx="1260158" cy="191691"/>
          </a:xfrm>
          <a:prstGeom prst="rect">
            <a:avLst/>
          </a:prstGeom>
        </p:spPr>
        <p:txBody>
          <a:bodyPr vert="horz" lIns="49094" tIns="24547" rIns="49094" bIns="24547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1E0B8-5AEC-458D-836E-F7561AF8D4C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0941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103" indent="-184103" algn="l" defTabSz="490941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8890" indent="-153419" algn="l" defTabSz="490941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13677" indent="-122735" algn="l" defTabSz="490941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59147" indent="-122735" algn="l" defTabSz="490941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04618" indent="-122735" algn="l" defTabSz="490941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50089" indent="-122735" algn="l" defTabSz="490941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95559" indent="-122735" algn="l" defTabSz="490941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41030" indent="-122735" algn="l" defTabSz="490941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86501" indent="-122735" algn="l" defTabSz="490941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45471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90941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6412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81883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353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72824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8295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63765" algn="l" defTabSz="490941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www.cardboardcutout.net/sites/1/images/prod33/primary/small/SC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205" y="2935911"/>
            <a:ext cx="285752" cy="664539"/>
          </a:xfrm>
          <a:prstGeom prst="rect">
            <a:avLst/>
          </a:prstGeom>
          <a:noFill/>
        </p:spPr>
      </p:pic>
      <p:sp>
        <p:nvSpPr>
          <p:cNvPr id="5122" name="AutoShape 2" descr="http://www.people-clipart.com/people_clipart_images/man_and_woman_kissing_at_their_wedding_silhouette_0515-1005-0108-0954_SMU.jpg"/>
          <p:cNvSpPr>
            <a:spLocks noChangeAspect="1" noChangeArrowheads="1"/>
          </p:cNvSpPr>
          <p:nvPr/>
        </p:nvSpPr>
        <p:spPr bwMode="auto">
          <a:xfrm>
            <a:off x="155575" y="-860425"/>
            <a:ext cx="1593850" cy="18049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5957" y="2300291"/>
            <a:ext cx="1148074" cy="130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http://t1.gstatic.com/images?q=tbn:ANd9GcSW0YQSJWVu_KaIMDJ5AZD-h1trau55wpNRzcw4n9cyN0ygtr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8965" y="2943233"/>
            <a:ext cx="886897" cy="657217"/>
          </a:xfrm>
          <a:prstGeom prst="rect">
            <a:avLst/>
          </a:prstGeom>
          <a:noFill/>
        </p:spPr>
      </p:pic>
      <p:pic>
        <p:nvPicPr>
          <p:cNvPr id="12290" name="Picture 2" descr="http://www.doolins.com/images/products/detail/57770SQ.jpg"/>
          <p:cNvPicPr>
            <a:picLocks noChangeAspect="1" noChangeArrowheads="1"/>
          </p:cNvPicPr>
          <p:nvPr/>
        </p:nvPicPr>
        <p:blipFill>
          <a:blip r:embed="rId5" cstate="print"/>
          <a:srcRect b="13465"/>
          <a:stretch>
            <a:fillRect/>
          </a:stretch>
        </p:blipFill>
        <p:spPr bwMode="auto">
          <a:xfrm>
            <a:off x="771511" y="2796791"/>
            <a:ext cx="928693" cy="803659"/>
          </a:xfrm>
          <a:prstGeom prst="rect">
            <a:avLst/>
          </a:prstGeom>
          <a:noFill/>
        </p:spPr>
      </p:pic>
      <p:pic>
        <p:nvPicPr>
          <p:cNvPr id="12294" name="Picture 6" descr="http://www.speakeasy.org.nz/images/musicia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14784" y="2887861"/>
            <a:ext cx="1485892" cy="712589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 r="38960"/>
          <a:stretch>
            <a:fillRect/>
          </a:stretch>
        </p:blipFill>
        <p:spPr bwMode="auto">
          <a:xfrm>
            <a:off x="0" y="2860051"/>
            <a:ext cx="700063" cy="74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.etsystatic.com/000/0/6343399/il_570xN.331968813.jpg"/>
          <p:cNvPicPr>
            <a:picLocks noChangeAspect="1" noChangeArrowheads="1"/>
          </p:cNvPicPr>
          <p:nvPr/>
        </p:nvPicPr>
        <p:blipFill>
          <a:blip r:embed="rId2"/>
          <a:srcRect l="20887" t="18756" r="22379" b="19182"/>
          <a:stretch>
            <a:fillRect/>
          </a:stretch>
        </p:blipFill>
        <p:spPr bwMode="auto">
          <a:xfrm>
            <a:off x="342883" y="228589"/>
            <a:ext cx="2215718" cy="2827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 l="12992" t="11811" r="11811" b="11811"/>
          <a:stretch>
            <a:fillRect/>
          </a:stretch>
        </p:blipFill>
        <p:spPr bwMode="auto">
          <a:xfrm>
            <a:off x="0" y="2236303"/>
            <a:ext cx="1343015" cy="1364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5" name="Picture 11" descr="Stock vector of 'Graceful black cat silhouette for your design'"/>
          <p:cNvPicPr>
            <a:picLocks noChangeAspect="1" noChangeArrowheads="1"/>
          </p:cNvPicPr>
          <p:nvPr/>
        </p:nvPicPr>
        <p:blipFill>
          <a:blip r:embed="rId2"/>
          <a:srcRect t="22146" b="34449"/>
          <a:stretch>
            <a:fillRect/>
          </a:stretch>
        </p:blipFill>
        <p:spPr bwMode="auto">
          <a:xfrm>
            <a:off x="985825" y="514341"/>
            <a:ext cx="1700231" cy="737964"/>
          </a:xfrm>
          <a:prstGeom prst="rect">
            <a:avLst/>
          </a:prstGeom>
          <a:noFill/>
        </p:spPr>
      </p:pic>
      <p:pic>
        <p:nvPicPr>
          <p:cNvPr id="2" name="Picture 4" descr="http://2.bp.blogspot.com/-kEWLqXhGlLQ/TwXknVFLF1I/AAAAAAAAATg/dRP1eQV-D84/s1600/draw-cat-paw-prints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38259">
            <a:off x="257236" y="868852"/>
            <a:ext cx="766206" cy="943173"/>
          </a:xfrm>
          <a:prstGeom prst="rect">
            <a:avLst/>
          </a:prstGeom>
          <a:noFill/>
        </p:spPr>
      </p:pic>
      <p:pic>
        <p:nvPicPr>
          <p:cNvPr id="3" name="Picture 6" descr="http://t2.gstatic.com/images?q=tbn:ANd9GcQ92kK7UquhFh1qq4nvqK6yYbdLaKurHP9HiHpJa5jnetlZwK_HWAWjP1iA"/>
          <p:cNvPicPr>
            <a:picLocks noChangeAspect="1" noChangeArrowheads="1"/>
          </p:cNvPicPr>
          <p:nvPr/>
        </p:nvPicPr>
        <p:blipFill>
          <a:blip r:embed="rId4"/>
          <a:srcRect l="31157"/>
          <a:stretch>
            <a:fillRect/>
          </a:stretch>
        </p:blipFill>
        <p:spPr bwMode="auto">
          <a:xfrm rot="14281756">
            <a:off x="4139184" y="753315"/>
            <a:ext cx="1083169" cy="1021185"/>
          </a:xfrm>
          <a:prstGeom prst="rect">
            <a:avLst/>
          </a:prstGeom>
          <a:noFill/>
        </p:spPr>
      </p:pic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5"/>
          <a:srcRect l="8590"/>
          <a:stretch>
            <a:fillRect/>
          </a:stretch>
        </p:blipFill>
        <p:spPr bwMode="auto">
          <a:xfrm>
            <a:off x="2628899" y="442903"/>
            <a:ext cx="1451138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6" descr="http://images.orrefors.com/bildbank/pressbilder/65531-17_tas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4330">
            <a:off x="2549494" y="750920"/>
            <a:ext cx="163973" cy="274737"/>
          </a:xfrm>
          <a:prstGeom prst="rect">
            <a:avLst/>
          </a:prstGeom>
          <a:noFill/>
        </p:spPr>
      </p:pic>
      <p:pic>
        <p:nvPicPr>
          <p:cNvPr id="13" name="Picture 36" descr="http://images.orrefors.com/bildbank/pressbilder/65531-17_tas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790670">
            <a:off x="2364565" y="730305"/>
            <a:ext cx="153232" cy="256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Ofis Teması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admin</dc:creator>
  <cp:lastModifiedBy>CAN KOKLU</cp:lastModifiedBy>
  <cp:revision>15</cp:revision>
  <dcterms:created xsi:type="dcterms:W3CDTF">2012-07-18T19:07:28Z</dcterms:created>
  <dcterms:modified xsi:type="dcterms:W3CDTF">2012-07-19T09:57:15Z</dcterms:modified>
</cp:coreProperties>
</file>